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1092235" r:id="rId3"/>
    <p:sldId id="11092240" r:id="rId4"/>
    <p:sldId id="11092237" r:id="rId5"/>
    <p:sldId id="11092239" r:id="rId6"/>
  </p:sldIdLst>
  <p:sldSz cx="12192000" cy="6858000"/>
  <p:notesSz cx="6735445" cy="9865995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3" userDrawn="1">
          <p15:clr>
            <a:srgbClr val="A4A3A4"/>
          </p15:clr>
        </p15:guide>
        <p15:guide id="2" pos="3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Guanp" initials="G" lastIdx="1" clrIdx="0"/>
  <p:cmAuthor id="2" name="cpu" initials="c" lastIdx="1" clrIdx="1"/>
  <p:cmAuthor id="3" name="Sonic" initials="S" lastIdx="1" clrIdx="2"/>
  <p:cmAuthor id="75" name="作者" initials="A" lastIdx="0" clrIdx="24"/>
  <p:cmAuthor id="7" name="熊仪_aYju7RJj" initials="熊" lastIdx="0" clrIdx="0"/>
  <p:cmAuthor id="8" name="yifei" initials="y" lastIdx="1" clrIdx="7"/>
  <p:cmAuthor id="9" name="ADMIN" initials="A" lastIdx="1" clrIdx="8"/>
  <p:cmAuthor id="4" name="高佩佩" initials="高" lastIdx="1" clrIdx="3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307" name="未知用户93" initials="" lastIdx="1" clrIdx="0"/>
  <p:cmAuthor id="308" name="未知用户90" initials="" lastIdx="5" clrIdx="1"/>
  <p:cmAuthor id="309" name="未知用户91" initials="" lastIdx="0" clrIdx="1"/>
  <p:cmAuthor id="310" name="未知用户92" initials="" lastIdx="1" clrIdx="0"/>
  <p:cmAuthor id="311" name="未知用户74" initials="" lastIdx="5" clrIdx="1"/>
  <p:cmAuthor id="312" name="未知用户75" initials="" lastIdx="8" clrIdx="0"/>
  <p:cmAuthor id="313" name="未知用户76" initials="" lastIdx="1" clrIdx="0"/>
  <p:cmAuthor id="314" name="未知用户77" initials="" lastIdx="8" clrIdx="0"/>
  <p:cmAuthor id="315" name="未知用户78" initials="" lastIdx="8" clrIdx="0"/>
  <p:cmAuthor id="316" name="未知用户79" initials="" lastIdx="1" clrIdx="0"/>
  <p:cmAuthor id="10" name="xujh" initials="x" lastIdx="1" clrIdx="9"/>
  <p:cmAuthor id="317" name="未知用户80" initials="" lastIdx="1" clrIdx="0"/>
  <p:cmAuthor id="11" name="Unicom" initials="U" lastIdx="2" clrIdx="10"/>
  <p:cmAuthor id="318" name="Harry xu" initials="" lastIdx="1" clrIdx="0"/>
  <p:cmAuthor id="12" name="yuxue" initials="y" lastIdx="1" clrIdx="3"/>
  <p:cmAuthor id="319" name="未知用户27" initials="未" lastIdx="1" clrIdx="0"/>
  <p:cmAuthor id="13" name="杨国" initials="杨" lastIdx="3" clrIdx="0"/>
  <p:cmAuthor id="320" name="未知用户35" initials="未" lastIdx="1" clrIdx="0"/>
  <p:cmAuthor id="14" name="李岩（IT）" initials="李" lastIdx="2" clrIdx="13"/>
  <p:cmAuthor id="321" name="未知用户111" initials="未" lastIdx="1" clrIdx="1"/>
  <p:cmAuthor id="15" name="13686" initials="1" lastIdx="1" clrIdx="14"/>
  <p:cmAuthor id="322" name="龚丽媛" initials="龚" lastIdx="1" clrIdx="321"/>
  <p:cmAuthor id="16" name="周辉" initials="周" lastIdx="1" clrIdx="15"/>
  <p:cmAuthor id="323" name="ethel" initials="e" lastIdx="2" clrIdx="322"/>
  <p:cmAuthor id="17" name="ccb" initials="c" lastIdx="1" clrIdx="0"/>
  <p:cmAuthor id="324" name="多丽娅" initials="多" lastIdx="1" clrIdx="323"/>
  <p:cmAuthor id="18" name="sx_xuzx" initials="s" lastIdx="26" clrIdx="17"/>
  <p:cmAuthor id="325" name="sunyi1" initials="s" lastIdx="1" clrIdx="324"/>
  <p:cmAuthor id="19" name="tplife" initials="t" lastIdx="2" clrIdx="0"/>
  <p:cmAuthor id="326" name="MI" initials="M" lastIdx="1" clrIdx="325"/>
  <p:cmAuthor id="20" name="孟 昕" initials="孟" lastIdx="1" clrIdx="18"/>
  <p:cmAuthor id="21" name="曾帅" initials="曾" lastIdx="1" clrIdx="20"/>
  <p:cmAuthor id="328" name="黄忠孝" initials="黄" lastIdx="2" clrIdx="327"/>
  <p:cmAuthor id="22" name="Redeker, Yolanda" initials="R" lastIdx="9" clrIdx="1"/>
  <p:cmAuthor id="329" name="LENOVO" initials="L" lastIdx="4" clrIdx="328"/>
  <p:cmAuthor id="23" name="Tseng, Melanie" initials="T" lastIdx="3" clrIdx="2"/>
  <p:cmAuthor id="330" name="刘铭" initials="刘" lastIdx="1" clrIdx="334"/>
  <p:cmAuthor id="24" name="杨素雯" initials="杨" lastIdx="30" clrIdx="1"/>
  <p:cmAuthor id="331" name="金洁" initials="金" lastIdx="1" clrIdx="330"/>
  <p:cmAuthor id="25" name="Tao, Sherry Sitong" initials="T" lastIdx="1" clrIdx="14"/>
  <p:cmAuthor id="26" name="Xin Wang (IB)" initials="X" lastIdx="7" clrIdx="0"/>
  <p:cmAuthor id="333" name="汪亦超" initials="汪" lastIdx="1" clrIdx="332"/>
  <p:cmAuthor id="27" name="hj" initials="h" lastIdx="2" clrIdx="2"/>
  <p:cmAuthor id="334" name="lll" initials="l" lastIdx="1" clrIdx="333"/>
  <p:cmAuthor id="28" name="IKKI" initials="I" lastIdx="1" clrIdx="0"/>
  <p:cmAuthor id="29" name="於宝泉" initials="於" lastIdx="0" clrIdx="2"/>
  <p:cmAuthor id="30" name="CAOH16" initials="C" lastIdx="1" clrIdx="29"/>
  <p:cmAuthor id="337" name="10568" initials="1" lastIdx="1" clrIdx="336"/>
  <p:cmAuthor id="31" name="Author" initials="A" lastIdx="0" clrIdx="30"/>
  <p:cmAuthor id="287643681" name="殷格非" initials="殷" lastIdx="2" clrIdx="0"/>
  <p:cmAuthor id="32" name="10033224" initials="1" lastIdx="1" clrIdx="31"/>
  <p:cmAuthor id="287643682" name="z r" initials="zr" lastIdx="5" clrIdx="12"/>
  <p:cmAuthor id="33" name="李金夏" initials="李" lastIdx="1" clrIdx="32"/>
  <p:cmAuthor id="287643683" name="8310" initials="8" lastIdx="1" clrIdx="35"/>
  <p:cmAuthor id="34" name="tnton" initials="t" lastIdx="1" clrIdx="33"/>
  <p:cmAuthor id="287643684" name="Aqf" initials="A" lastIdx="1" clrIdx="36"/>
  <p:cmAuthor id="35" name="Lenovo" initials="L" lastIdx="16" clrIdx="35"/>
  <p:cmAuthor id="36" name="许嘉珍" initials="u" lastIdx="1" clrIdx="36"/>
  <p:cmAuthor id="37" name="黄珂10009187" initials="黄珂10009187" lastIdx="1" clrIdx="37"/>
  <p:cmAuthor id="38" name="赵欣" initials="zx" lastIdx="4" clrIdx="37"/>
  <p:cmAuthor id="39" name="Charley" initials="C" lastIdx="1" clrIdx="0"/>
  <p:cmAuthor id="40" name="Cindy-NB" initials="C" lastIdx="1" clrIdx="0"/>
  <p:cmAuthor id="41" name="未知的使用者4" initials="未" lastIdx="1" clrIdx="0"/>
  <p:cmAuthor id="42" name="yuanjy" initials="y" lastIdx="1" clrIdx="41"/>
  <p:cmAuthor id="43" name="刘凯铃" initials="刘" lastIdx="12" clrIdx="42"/>
  <p:cmAuthor id="44" name="guocc" initials="g" lastIdx="1" clrIdx="1"/>
  <p:cmAuthor id="45" name="未知的使用者1" initials="未" lastIdx="8" clrIdx="0"/>
  <p:cmAuthor id="46" name="未知的使用者2" initials="未" lastIdx="1" clrIdx="0"/>
  <p:cmAuthor id="47" name="未知的使用者7" initials="未" lastIdx="1" clrIdx="0"/>
  <p:cmAuthor id="48" name="zhangxc210" initials="z" lastIdx="22" clrIdx="47"/>
  <p:cmAuthor id="49" name="wyao8" initials="w" lastIdx="1" clrIdx="48"/>
  <p:cmAuthor id="50" name="未知的使用者21" initials="未" lastIdx="1" clrIdx="0"/>
  <p:cmAuthor id="51" name="MLOONG" initials="M" lastIdx="1" clrIdx="0"/>
  <p:cmAuthor id="191251535" name="沈霄雷" initials="沈" lastIdx="833089" clrIdx="0"/>
  <p:cmAuthor id="52" name="lantj" initials="l" lastIdx="1" clrIdx="51"/>
  <p:cmAuthor id="191251536" name="张钰" initials="张" lastIdx="1" clrIdx="25"/>
  <p:cmAuthor id="53" name="zhangjj" initials="z" lastIdx="1" clrIdx="52"/>
  <p:cmAuthor id="191251537" name="郭 浩" initials="郭" lastIdx="2" clrIdx="25"/>
  <p:cmAuthor id="54" name="Shirley" initials="S" lastIdx="2" clrIdx="53"/>
  <p:cmAuthor id="191251538" name="unicom" initials="" lastIdx="0" clrIdx="57"/>
  <p:cmAuthor id="55" name="未知的使用者70" initials="" lastIdx="1" clrIdx="0"/>
  <p:cmAuthor id="191251539" name="席琛" initials="" lastIdx="0" clrIdx="58"/>
  <p:cmAuthor id="56" name="未知的使用者85" initials="" lastIdx="1" clrIdx="0"/>
  <p:cmAuthor id="57" name="wumeng" initials="w" lastIdx="1" clrIdx="56"/>
  <p:cmAuthor id="210492765" name="施普希（菜菜）" initials="施" lastIdx="0" clrIdx="0"/>
  <p:cmAuthor id="58" name="未知的使用者87" initials="" lastIdx="1" clrIdx="0"/>
  <p:cmAuthor id="210492766" name="yu 1" initials="y1" lastIdx="1" clrIdx="19"/>
  <p:cmAuthor id="59" name="Saku Uchikawa" initials="S" lastIdx="11" clrIdx="0"/>
  <p:cmAuthor id="210492767" name="李 嘉" initials="李" lastIdx="1" clrIdx="26"/>
  <p:cmAuthor id="60" name="未知的使用者90" initials="" lastIdx="8" clrIdx="0"/>
  <p:cmAuthor id="61" name="張秀娟" initials="張" lastIdx="1" clrIdx="2"/>
  <p:cmAuthor id="62" name="未知的使用者34" initials="未" lastIdx="1" clrIdx="0"/>
  <p:cmAuthor id="63" name="未知的使用者98" initials="" lastIdx="1" clrIdx="0"/>
  <p:cmAuthor id="64" name="CHRISYU" initials="" lastIdx="1" clrIdx="0"/>
  <p:cmAuthor id="65" name="未知的使用者113" initials="" lastIdx="1" clrIdx="2"/>
  <p:cmAuthor id="66" name="liucunri" initials="" lastIdx="1" clrIdx="0"/>
  <p:cmAuthor id="67" name="qihua-DCMS" initials="q" lastIdx="0" clrIdx="0"/>
  <p:cmAuthor id="68" name="Unknown User48" initials="" lastIdx="8" clrIdx="0"/>
  <p:cmAuthor id="69" name="未知用户82" initials="未知用户82" lastIdx="1" clrIdx="0"/>
  <p:cmAuthor id="70" name="未知用户83" initials="未知用户83" lastIdx="1" clrIdx="0"/>
  <p:cmAuthor id="71" name="未知用户84" initials="未知用户84" lastIdx="5" clrIdx="0"/>
  <p:cmAuthor id="72" name="未知用户137" initials="未知用户137" lastIdx="10" clrIdx="0"/>
  <p:cmAuthor id="73" name="未知用户21" initials="未" lastIdx="1" clrIdx="0"/>
  <p:cmAuthor id="74" name="未知用户138" initials="未知用户138" lastIdx="0" clrIdx="1"/>
  <p:cmAuthor id="76" name="Windows User" initials="WU" lastIdx="1" clrIdx="25"/>
  <p:cmAuthor id="77" name="邵丹(联通上海市上海市分公司)" initials="邵丹(联通上海市上海市分公司)" lastIdx="1" clrIdx="26"/>
  <p:cmAuthor id="78" name="Lina Hang(联通上海市上海市分公司)" initials="LH" lastIdx="2" clrIdx="27"/>
  <p:cmAuthor id="79" name="未知的使用者16" initials="未" lastIdx="6" clrIdx="0"/>
  <p:cmAuthor id="80" name="未知的使用者13" initials="未" lastIdx="1" clrIdx="0"/>
  <p:cmAuthor id="81" name="未知的使用者14" initials="未" lastIdx="2" clrIdx="0"/>
  <p:cmAuthor id="82" name="廖麗華" initials="廖" lastIdx="1" clrIdx="0"/>
  <p:cmAuthor id="83" name="未知的使用者12" initials="未" lastIdx="1" clrIdx="0"/>
  <p:cmAuthor id="84" name="未知用户129" initials="未知用户129" lastIdx="1" clrIdx="0"/>
  <p:cmAuthor id="85" name="唐可欣" initials="唐" lastIdx="1" clrIdx="0"/>
  <p:cmAuthor id="86" name="王鹏凯" initials="" lastIdx="1" clrIdx="0"/>
  <p:cmAuthor id="87" name="未知的使用者35" initials="未" lastIdx="1" clrIdx="0"/>
  <p:cmAuthor id="88" name="未知的使用者33" initials="未" lastIdx="1" clrIdx="0"/>
  <p:cmAuthor id="89" name="Admin" initials="A" lastIdx="1" clrIdx="2"/>
  <p:cmAuthor id="90" name="未知的使用者93" initials="" lastIdx="1" clrIdx="1"/>
  <p:cmAuthor id="92" name="LeeElva" initials="" lastIdx="1" clrIdx="0"/>
  <p:cmAuthor id="93" name="未知用户99" initials="" lastIdx="1" clrIdx="2"/>
  <p:cmAuthor id="95" name="未知的使用者115" initials="" lastIdx="1" clrIdx="1"/>
  <p:cmAuthor id="96" name="未知用户57" initials="" lastIdx="1" clrIdx="0"/>
  <p:cmAuthor id="97" name="lianghb" initials="" lastIdx="19" clrIdx="0"/>
  <p:cmAuthor id="98" name="未知用户17" initials="" lastIdx="0" clrIdx="1"/>
  <p:cmAuthor id="99" name="Deanna Schuler (Bookey Consulting)" initials="" lastIdx="2" clrIdx="0"/>
  <p:cmAuthor id="100" name="未知的使用者57" initials="未" lastIdx="1" clrIdx="0"/>
  <p:cmAuthor id="103" name="未知用户102" initials="" lastIdx="1" clrIdx="1"/>
  <p:cmAuthor id="104" name="maxine" initials="" lastIdx="0" clrIdx="0"/>
  <p:cmAuthor id="105" name="未知的使用者121" initials="" lastIdx="1" clrIdx="1"/>
  <p:cmAuthor id="107" name="周元元" initials="" lastIdx="5" clrIdx="0"/>
  <p:cmAuthor id="108" name="未知的使用者27" initials="" lastIdx="8" clrIdx="0"/>
  <p:cmAuthor id="110" name="未知的使用者30" initials="" lastIdx="8" clrIdx="0"/>
  <p:cmAuthor id="111" name="未知的使用者53" initials="" lastIdx="1" clrIdx="0"/>
  <p:cmAuthor id="112" name="未知用户58" initials="" lastIdx="5" clrIdx="1"/>
  <p:cmAuthor id="113" name="未知的使用者25" initials="" lastIdx="1" clrIdx="0"/>
  <p:cmAuthor id="114" name="liupeng" initials="" lastIdx="1" clrIdx="1"/>
  <p:cmAuthor id="115" name="未知用户24" initials="" lastIdx="1" clrIdx="0"/>
  <p:cmAuthor id="116" name="AbuSina" initials="" lastIdx="2" clrIdx="0"/>
  <p:cmAuthor id="117" name="hl sun" initials="" lastIdx="1" clrIdx="0"/>
  <p:cmAuthor id="118" name="未知的使用者94" initials="" lastIdx="1" clrIdx="2"/>
  <p:cmAuthor id="119" name="未知用户66" initials="" lastIdx="1" clrIdx="0"/>
  <p:cmAuthor id="121" name="未知用户19" initials="" lastIdx="1" clrIdx="0"/>
  <p:cmAuthor id="122" name="周宏達JerryChou" initials="" lastIdx="6" clrIdx="2"/>
  <p:cmAuthor id="124" name="未知用户7" initials="" lastIdx="1" clrIdx="0"/>
  <p:cmAuthor id="125" name="未知的使用者56" initials="" lastIdx="1" clrIdx="0"/>
  <p:cmAuthor id="127" name="未知的使用者119" initials="" lastIdx="1" clrIdx="2"/>
  <p:cmAuthor id="128" name="未知用户59" initials="" lastIdx="0" clrIdx="1"/>
  <p:cmAuthor id="129" name="未知的使用者22" initials="" lastIdx="8" clrIdx="0"/>
  <p:cmAuthor id="130" name="未知的使用者103" initials="" lastIdx="8" clrIdx="0"/>
  <p:cmAuthor id="131" name="Wenwen" initials="" lastIdx="1" clrIdx="1"/>
  <p:cmAuthor id="132" name="未知的使用者117" initials="" lastIdx="1" clrIdx="0"/>
  <p:cmAuthor id="134" name="未知的使用者28" initials="" lastIdx="1" clrIdx="0"/>
  <p:cmAuthor id="135" name="未知用户67" initials="" lastIdx="1" clrIdx="0"/>
  <p:cmAuthor id="136" name="未知用户114" initials="" lastIdx="1" clrIdx="0"/>
  <p:cmAuthor id="137" name="未知用户18" initials="" lastIdx="10" clrIdx="0"/>
  <p:cmAuthor id="138" name="未知的使用者67" initials="" lastIdx="1" clrIdx="0"/>
  <p:cmAuthor id="139" name="未知的使用者46" initials="" lastIdx="1" clrIdx="1"/>
  <p:cmAuthor id="140" name="未知的使用者26" initials="" lastIdx="1" clrIdx="0"/>
  <p:cmAuthor id="141" name="未知的使用者43" initials="" lastIdx="1" clrIdx="0"/>
  <p:cmAuthor id="142" name="未知的使用者9" initials="" lastIdx="1" clrIdx="0"/>
  <p:cmAuthor id="143" name="未知用户62" initials="" lastIdx="1" clrIdx="1"/>
  <p:cmAuthor id="144" name="yuanzh" initials="" lastIdx="1" clrIdx="1"/>
  <p:cmAuthor id="145" name="不明使用者57" initials="" lastIdx="1" clrIdx="0"/>
  <p:cmAuthor id="146" name="未知用户108" initials="" lastIdx="1" clrIdx="0"/>
  <p:cmAuthor id="147" name="未知的使用者110" initials="" lastIdx="1" clrIdx="0"/>
  <p:cmAuthor id="148" name="linyd" initials="" lastIdx="3" clrIdx="1"/>
  <p:cmAuthor id="149" name="未知用户8" initials="" lastIdx="1" clrIdx="0"/>
  <p:cmAuthor id="150" name="未知的使用者31" initials="" lastIdx="1" clrIdx="0"/>
  <p:cmAuthor id="151" name="未知用户81" initials="" lastIdx="1" clrIdx="0"/>
  <p:cmAuthor id="152" name="未知用户115" initials="" lastIdx="1" clrIdx="0"/>
  <p:cmAuthor id="154" name="未知的使用者68" initials="" lastIdx="1" clrIdx="0"/>
  <p:cmAuthor id="155" name="mm" initials="" lastIdx="1" clrIdx="0"/>
  <p:cmAuthor id="156" name="未知用户15" initials="" lastIdx="1" clrIdx="0"/>
  <p:cmAuthor id="157" name="朱晓瑜" initials="" lastIdx="54" clrIdx="0"/>
  <p:cmAuthor id="158" name="不明使用者20" initials="" lastIdx="1" clrIdx="0"/>
  <p:cmAuthor id="2000" name="徐孟江_MbuiiUbI" initials="authorId_273709786" lastIdx="0" clrIdx="0"/>
  <p:cmAuthor id="2002" name="song manyi" initials="sm" lastIdx="4" clrIdx="19"/>
  <p:cmAuthor id="161" name="未知用户6" initials="" lastIdx="8" clrIdx="0"/>
  <p:cmAuthor id="2003" name="梁鹏" initials="u" lastIdx="1" clrIdx="35"/>
  <p:cmAuthor id="162" name="未知的使用者55" initials="" lastIdx="1" clrIdx="0"/>
  <p:cmAuthor id="2004" name="范 斌" initials="范" lastIdx="1" clrIdx="36"/>
  <p:cmAuthor id="163" name="未知的使用者111" initials="" lastIdx="1" clrIdx="0"/>
  <p:cmAuthor id="2005" name="毕邺" initials="党委办公室" lastIdx="2" clrIdx="37"/>
  <p:cmAuthor id="164" name="未知的使用者50" initials="" lastIdx="1" clrIdx="0"/>
  <p:cmAuthor id="2006" name="jiaru tiger" initials="jt" lastIdx="2" clrIdx="38"/>
  <p:cmAuthor id="165" name="未知的使用者11" initials="" lastIdx="1" clrIdx="0"/>
  <p:cmAuthor id="166" name="未知用户47" initials="" lastIdx="6" clrIdx="0"/>
  <p:cmAuthor id="691587970" name="小延魔法师" initials="小" lastIdx="1126286" clrIdx="0"/>
  <p:cmAuthor id="167" name="未知用户106" initials="未" lastIdx="1" clrIdx="0"/>
  <p:cmAuthor id="691587971" name="刘春杰10244342" initials="刘春杰10244342" lastIdx="1" clrIdx="41"/>
  <p:cmAuthor id="168" name="未知用户116" initials="" lastIdx="1" clrIdx="1"/>
  <p:cmAuthor id="691587972" name="li hui" initials="lh" lastIdx="1" clrIdx="50"/>
  <p:cmAuthor id="169" name="未知的使用者150" initials="未" lastIdx="1" clrIdx="0"/>
  <p:cmAuthor id="691587973" name="jig" initials="j" lastIdx="2" clrIdx="57"/>
  <p:cmAuthor id="170" name="未知的使用者69" initials="" lastIdx="1" clrIdx="1"/>
  <p:cmAuthor id="691587974" name="嘉琦" initials="嘉琦" lastIdx="1" clrIdx="59"/>
  <p:cmAuthor id="171" name="未知的使用者112" initials="" lastIdx="1" clrIdx="1"/>
  <p:cmAuthor id="173" name="Kevin Hu" initials="" lastIdx="1" clrIdx="0"/>
  <p:cmAuthor id="174" name="未知的使用者38" initials="" lastIdx="1" clrIdx="0"/>
  <p:cmAuthor id="176" name="未知的使用者8" initials="" lastIdx="1" clrIdx="0"/>
  <p:cmAuthor id="177" name="不明使用者56" initials="" lastIdx="1" clrIdx="0"/>
  <p:cmAuthor id="178" name="P00035_jeremy" initials="" lastIdx="1" clrIdx="0"/>
  <p:cmAuthor id="179" name="Unknown User7" initials="" lastIdx="1" clrIdx="0"/>
  <p:cmAuthor id="180" name="muzi wei" initials="" lastIdx="1" clrIdx="0"/>
  <p:cmAuthor id="8535702" name="曾蓓/贝贝" initials="曾" lastIdx="0" clrIdx="0"/>
  <p:cmAuthor id="181" name="未知的使用者41" initials="" lastIdx="1" clrIdx="0"/>
  <p:cmAuthor id="183" name="djj" initials="" lastIdx="2" clrIdx="0"/>
  <p:cmAuthor id="184" name="未知用户117" initials="" lastIdx="1" clrIdx="2"/>
  <p:cmAuthor id="186" name="未知用户13" initials="" lastIdx="1" clrIdx="0"/>
  <p:cmAuthor id="187" name="不明使用者21" initials="" lastIdx="1" clrIdx="0"/>
  <p:cmAuthor id="188" name="YUMINGNJ" initials="" lastIdx="3" clrIdx="0"/>
  <p:cmAuthor id="189" name="未知的使用者52" initials="" lastIdx="1" clrIdx="1"/>
  <p:cmAuthor id="190" name="未知用户109" initials="" lastIdx="1" clrIdx="1"/>
  <p:cmAuthor id="191" name="Unknown User117" initials="U" lastIdx="10" clrIdx="0"/>
  <p:cmAuthor id="192" name="thomas" initials="" lastIdx="1" clrIdx="49"/>
  <p:cmAuthor id="193" name="未知的使用者3" initials="" lastIdx="7" clrIdx="1"/>
  <p:cmAuthor id="194" name="未知用户14" initials="" lastIdx="1" clrIdx="0"/>
  <p:cmAuthor id="195" name="Unknown User65" initials="U" lastIdx="1" clrIdx="0"/>
  <p:cmAuthor id="196" name="未知用户98" initials="" lastIdx="1" clrIdx="2"/>
  <p:cmAuthor id="199" name="未知用户61" initials="" lastIdx="8" clrIdx="0"/>
  <p:cmAuthor id="201" name="Jason Wang" initials="" lastIdx="1" clrIdx="0"/>
  <p:cmAuthor id="202" name="不明使用者18" initials="" lastIdx="0" clrIdx="1"/>
  <p:cmAuthor id="203" name="未知用户28" initials="未" lastIdx="5" clrIdx="1"/>
  <p:cmAuthor id="204" name="未知的使用者72" initials="" lastIdx="1" clrIdx="0"/>
  <p:cmAuthor id="205" name="未知的使用者48" initials="" lastIdx="1" clrIdx="0"/>
  <p:cmAuthor id="206" name="未知的使用者104" initials="" lastIdx="1" clrIdx="0"/>
  <p:cmAuthor id="207" name="未知用户60" initials="" lastIdx="1" clrIdx="0"/>
  <p:cmAuthor id="208" name="未知的使用者39" initials="未" lastIdx="10" clrIdx="0"/>
  <p:cmAuthor id="209" name="Shawna Strickland" initials="" lastIdx="2" clrIdx="0"/>
  <p:cmAuthor id="210" name="未知的使用者36" initials="" lastIdx="3" clrIdx="1"/>
  <p:cmAuthor id="212" name="Daniel Wuu" initials="" lastIdx="1" clrIdx="0"/>
  <p:cmAuthor id="213" name="未知用户56" initials="" lastIdx="1" clrIdx="0"/>
  <p:cmAuthor id="394525608" name="仇怿俊" initials="仇" lastIdx="0" clrIdx="0"/>
  <p:cmAuthor id="217" name="Ashley Eberenz" initials="" lastIdx="7" clrIdx="1"/>
  <p:cmAuthor id="218" name="不明使用者19" initials="" lastIdx="1" clrIdx="0"/>
  <p:cmAuthor id="219" name="qiantong" initials="" lastIdx="3" clrIdx="1"/>
  <p:cmAuthor id="220" name="未知的使用者74" initials="" lastIdx="1" clrIdx="0"/>
  <p:cmAuthor id="221" name="未知的使用者23" initials="" lastIdx="1" clrIdx="0"/>
  <p:cmAuthor id="223" name="116304" initials="" lastIdx="1" clrIdx="1"/>
  <p:cmAuthor id="224" name="未知用户31" initials="未" lastIdx="1" clrIdx="1"/>
  <p:cmAuthor id="225" name="R affer" initials="" lastIdx="1" clrIdx="0"/>
  <p:cmAuthor id="227" name="未知用户55" initials="" lastIdx="1" clrIdx="0"/>
  <p:cmAuthor id="228" name="未知的使用者95" initials="" lastIdx="1" clrIdx="0"/>
  <p:cmAuthor id="230" name="未知的使用者32" initials="" lastIdx="1" clrIdx="0"/>
  <p:cmAuthor id="231" name="未知的使用者49" initials="" lastIdx="1" clrIdx="0"/>
  <p:cmAuthor id="232" name="Unknown User26" initials="U" lastIdx="1" clrIdx="1"/>
  <p:cmAuthor id="233" name="yuexuejun" initials="" lastIdx="3" clrIdx="0"/>
  <p:cmAuthor id="234" name="未知的使用者71" initials="" lastIdx="1" clrIdx="1"/>
  <p:cmAuthor id="235" name="未知的使用者105" initials="" lastIdx="1" clrIdx="0"/>
  <p:cmAuthor id="236" name="Unknown User70" initials="" lastIdx="1" clrIdx="0"/>
  <p:cmAuthor id="237" name="clinchen" initials="" lastIdx="0" clrIdx="1"/>
  <p:cmAuthor id="238" name="未知用户23" initials="" lastIdx="1" clrIdx="0"/>
  <p:cmAuthor id="239" name="hanjuncompany" initials="" lastIdx="1" clrIdx="0"/>
  <p:cmAuthor id="240" name="kathy chen" initials="" lastIdx="3" clrIdx="0"/>
  <p:cmAuthor id="475196944" name="姚琳" initials="姚" lastIdx="1133934" clrIdx="0"/>
  <p:cmAuthor id="1411827" name="黄晓平" initials="黄" lastIdx="0" clrIdx="0"/>
  <p:cmAuthor id="241" name="未知的使用者63" initials="" lastIdx="1" clrIdx="0"/>
  <p:cmAuthor id="475196945" name="chen" initials="c" lastIdx="1" clrIdx="2"/>
  <p:cmAuthor id="1411828" name="徐琳00159163" initials="徐琳00159163" lastIdx="1" clrIdx="37"/>
  <p:cmAuthor id="242" name="未知的使用者64" initials="" lastIdx="3" clrIdx="1"/>
  <p:cmAuthor id="243" name="未知的使用者47" initials="" lastIdx="1" clrIdx="0"/>
  <p:cmAuthor id="244" name="未知的使用者60" initials="" lastIdx="8" clrIdx="0"/>
  <p:cmAuthor id="245" name="未知的使用者59" initials="" lastIdx="1" clrIdx="0"/>
  <p:cmAuthor id="246" name="未知的使用者54" initials="" lastIdx="1" clrIdx="0"/>
  <p:cmAuthor id="247" name="未知的使用者66" initials="" lastIdx="8" clrIdx="0"/>
  <p:cmAuthor id="248" name="未知的使用者65" initials="" lastIdx="1" clrIdx="0"/>
  <p:cmAuthor id="249" name="未知的使用者106" initials="" lastIdx="3" clrIdx="1"/>
  <p:cmAuthor id="250" name="未知的使用者107" initials="" lastIdx="1" clrIdx="1"/>
  <p:cmAuthor id="251" name="未知的使用者108" initials="" lastIdx="1" clrIdx="0"/>
  <p:cmAuthor id="252" name="未知的使用者86" initials="" lastIdx="1" clrIdx="0"/>
  <p:cmAuthor id="253" name="未知的使用者116" initials="" lastIdx="1" clrIdx="1"/>
  <p:cmAuthor id="254" name="未知的使用者44" initials="" lastIdx="1" clrIdx="0"/>
  <p:cmAuthor id="255" name="未知的使用者37" initials="" lastIdx="1" clrIdx="0"/>
  <p:cmAuthor id="256" name="未知的使用者126" initials="" lastIdx="1" clrIdx="0"/>
  <p:cmAuthor id="257" name="未知的使用者127" initials="" lastIdx="3" clrIdx="1"/>
  <p:cmAuthor id="258" name="未知的使用者128" initials="" lastIdx="1" clrIdx="1"/>
  <p:cmAuthor id="259" name="未知的使用者124" initials="" lastIdx="1" clrIdx="0"/>
  <p:cmAuthor id="260" name="未知的使用者125" initials="" lastIdx="1" clrIdx="0"/>
  <p:cmAuthor id="261" name="Sara Chen" initials="" lastIdx="1" clrIdx="0"/>
  <p:cmAuthor id="262" name="huang gerrard" initials="" lastIdx="1" clrIdx="0"/>
  <p:cmAuthor id="263" name="未知用户170" initials="" lastIdx="1" clrIdx="0"/>
  <p:cmAuthor id="264" name="未知用户171" initials="" lastIdx="5" clrIdx="1"/>
  <p:cmAuthor id="265" name="未知用户172" initials="" lastIdx="1" clrIdx="1"/>
  <p:cmAuthor id="266" name="未知用户173" initials="" lastIdx="1" clrIdx="0"/>
  <p:cmAuthor id="267" name="未知用户149" initials="" lastIdx="1" clrIdx="0"/>
  <p:cmAuthor id="268" name="未知用户150" initials="" lastIdx="1" clrIdx="0"/>
  <p:cmAuthor id="269" name="未知用户151" initials="" lastIdx="2" clrIdx="0"/>
  <p:cmAuthor id="270" name="未知用户152" initials="" lastIdx="8" clrIdx="0"/>
  <p:cmAuthor id="271" name="未知用户153" initials="" lastIdx="8" clrIdx="0"/>
  <p:cmAuthor id="272" name="未知用户154" initials="" lastIdx="1" clrIdx="0"/>
  <p:cmAuthor id="273" name="未知用户155" initials="" lastIdx="1" clrIdx="0"/>
  <p:cmAuthor id="274" name="未知用户41" initials="" lastIdx="8" clrIdx="0"/>
  <p:cmAuthor id="275" name="未知用户44" initials="" lastIdx="1" clrIdx="0"/>
  <p:cmAuthor id="276" name="未知用户45" initials="" lastIdx="1" clrIdx="0"/>
  <p:cmAuthor id="277" name="未知用户156" initials="" lastIdx="10" clrIdx="0"/>
  <p:cmAuthor id="278" name="未知用户64" initials="" lastIdx="1" clrIdx="0"/>
  <p:cmAuthor id="279" name="未知用户65" initials="" lastIdx="1" clrIdx="0"/>
  <p:cmAuthor id="280" name="未知用户68" initials="" lastIdx="1" clrIdx="0"/>
  <p:cmAuthor id="281" name="未知用户69" initials="" lastIdx="2" clrIdx="0"/>
  <p:cmAuthor id="282" name="未知用户70" initials="" lastIdx="1" clrIdx="1"/>
  <p:cmAuthor id="283" name="未知用户71" initials="" lastIdx="1" clrIdx="0"/>
  <p:cmAuthor id="284" name="未知用户72" initials="" lastIdx="1" clrIdx="0"/>
  <p:cmAuthor id="285" name="未知用户73" initials="" lastIdx="2" clrIdx="0"/>
  <p:cmAuthor id="286" name="未知用户49" initials="" lastIdx="1" clrIdx="0"/>
  <p:cmAuthor id="287" name="未知用户50" initials="" lastIdx="1" clrIdx="0"/>
  <p:cmAuthor id="288" name="未知用户52" initials="" lastIdx="1" clrIdx="0"/>
  <p:cmAuthor id="289" name="MA15" initials="" lastIdx="1" clrIdx="0"/>
  <p:cmAuthor id="290" name="未知用户53" initials="" lastIdx="10" clrIdx="0"/>
  <p:cmAuthor id="291" name="未知用户96" initials="" lastIdx="1" clrIdx="0"/>
  <p:cmAuthor id="292" name="未知用户48" initials="" lastIdx="1" clrIdx="0"/>
  <p:cmAuthor id="293" name="未知用户97" initials="" lastIdx="2" clrIdx="0"/>
  <p:cmAuthor id="294" name="未知用户40" initials="" lastIdx="5" clrIdx="1"/>
  <p:cmAuthor id="256320120" name="54HEAD" initials="5" lastIdx="1" clrIdx="0"/>
  <p:cmAuthor id="295" name="未知用户43" initials="" lastIdx="1" clrIdx="0"/>
  <p:cmAuthor id="296" name="未知用户100" initials="" lastIdx="1" clrIdx="0"/>
  <p:cmAuthor id="297" name="未知用户101" initials="" lastIdx="1" clrIdx="0"/>
  <p:cmAuthor id="298" name="未知用户26" initials="" lastIdx="1" clrIdx="0"/>
  <p:cmAuthor id="353158055" name="韩雨" initials="韩" lastIdx="0" clrIdx="0"/>
  <p:cmAuthor id="299" name="未知用户29" initials="" lastIdx="1" clrIdx="0"/>
  <p:cmAuthor id="300" name="未知用户32" initials="" lastIdx="1" clrIdx="0"/>
  <p:cmAuthor id="301" name="未知用户33" initials="" lastIdx="1" clrIdx="0"/>
  <p:cmAuthor id="302" name="未知用户34" initials="" lastIdx="2" clrIdx="0"/>
  <p:cmAuthor id="303" name="未知用户42" initials="" lastIdx="1" clrIdx="0"/>
  <p:cmAuthor id="304" name="未知的使用者109" initials="" lastIdx="5" clrIdx="1"/>
  <p:cmAuthor id="305" name="未知的使用者122" initials="" lastIdx="1" clrIdx="0"/>
  <p:cmAuthor id="306" name="未知的使用者123" initials="" lastIdx="8" clrIdx="0"/>
  <p:cmAuthor id="282087524" name="纸 净。" initials="纸" lastIdx="1" clrIdx="12"/>
  <p:cmAuthor id="341" name="Mjf" initials="M" lastIdx="0" clrIdx="340"/>
  <p:cmAuthor id="342" name="王丽娜" initials="WU" lastIdx="0" clrIdx="341"/>
  <p:cmAuthor id="343" name="LIU" initials="L" lastIdx="0" clrIdx="342"/>
  <p:cmAuthor id="344" name="Xing Zhang" initials="XZ" lastIdx="0" clrIdx="343"/>
  <p:cmAuthor id="345" name="Jet 张" initials="J张" lastIdx="0" clrIdx="344"/>
  <p:cmAuthor id="346" name="Administrator" initials="A" lastIdx="0" clrIdx="345"/>
  <p:cmAuthor id="347" name="宁安亮" initials="N" lastIdx="0" clrIdx="346"/>
  <p:cmAuthor id="348" name="AW" initials="A" lastIdx="0" clrIdx="347"/>
  <p:cmAuthor id="349" name="lixr110" initials="l" lastIdx="0" clrIdx="348"/>
  <p:cmAuthor id="350" name="WPS_1679281038" initials="W" lastIdx="0" clrIdx="349"/>
  <p:cmAuthor id="351" name="潘 晨" initials="潘" lastIdx="0" clrIdx="35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16BEF"/>
    <a:srgbClr val="0169EC"/>
    <a:srgbClr val="2F5597"/>
    <a:srgbClr val="5D7DB6"/>
    <a:srgbClr val="EEF5FB"/>
    <a:srgbClr val="0145A5"/>
    <a:srgbClr val="4472C4"/>
    <a:srgbClr val="AEB2B6"/>
    <a:srgbClr val="4F7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59" autoAdjust="0"/>
    <p:restoredTop sz="88980"/>
  </p:normalViewPr>
  <p:slideViewPr>
    <p:cSldViewPr snapToGrid="0" showGuides="1">
      <p:cViewPr varScale="1">
        <p:scale>
          <a:sx n="100" d="100"/>
          <a:sy n="100" d="100"/>
        </p:scale>
        <p:origin x="426" y="90"/>
      </p:cViewPr>
      <p:guideLst>
        <p:guide orient="horz" pos="2393"/>
        <p:guide pos="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6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47015" y="0"/>
            <a:ext cx="2866535" cy="5340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6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6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47015" y="10110900"/>
            <a:ext cx="2866535" cy="5340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6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5558D82-0A84-4012-B716-E3C413D32B4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20D9328A-C41D-4896-BE40-635A029334E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83445" y="6283557"/>
            <a:ext cx="574402" cy="360000"/>
          </a:xfrm>
        </p:spPr>
        <p:txBody>
          <a:bodyPr/>
          <a:lstStyle>
            <a:lvl1pPr algn="ctr">
              <a:defRPr sz="1400" b="1" i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233"/>
            <a:ext cx="12192000" cy="105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636-00D9-4C49-AB6E-AA938CD427F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B92A-9DB4-4544-B218-B6627DEF497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DDD-91C5-4FD3-8C6E-37E2C7F7760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23850"/>
            <a:ext cx="503555" cy="48958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 descr="ae8dc35c9f1311b4211b0f9a9c56d7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695" y="251460"/>
            <a:ext cx="2426970" cy="5619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568"/>
            <a:ext cx="12192000" cy="1058083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" y="260521"/>
            <a:ext cx="144000" cy="720000"/>
          </a:xfrm>
          <a:prstGeom prst="rect">
            <a:avLst/>
          </a:prstGeom>
          <a:solidFill>
            <a:srgbClr val="5D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7354" y="248167"/>
            <a:ext cx="8629164" cy="72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6235"/>
            <a:ext cx="10515600" cy="4910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2" name="矩形 21"/>
          <p:cNvSpPr/>
          <p:nvPr userDrawn="1"/>
        </p:nvSpPr>
        <p:spPr>
          <a:xfrm>
            <a:off x="212354" y="260521"/>
            <a:ext cx="7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9004926" y="104167"/>
            <a:ext cx="2965720" cy="1008000"/>
            <a:chOff x="9004926" y="104167"/>
            <a:chExt cx="2965720" cy="1008000"/>
          </a:xfrm>
        </p:grpSpPr>
        <p:sp>
          <p:nvSpPr>
            <p:cNvPr id="26" name="文本框 25"/>
            <p:cNvSpPr txBox="1"/>
            <p:nvPr userDrawn="1"/>
          </p:nvSpPr>
          <p:spPr>
            <a:xfrm>
              <a:off x="9004926" y="238835"/>
              <a:ext cx="192931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CHINA</a:t>
              </a:r>
              <a:endParaRPr lang="en-US" altLang="zh-CN" sz="1400" b="1" kern="1200" dirty="0">
                <a:solidFill>
                  <a:srgbClr val="5D7DB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PHARMACEUTICAL</a:t>
              </a:r>
              <a:endParaRPr lang="zh-CN" altLang="en-US" sz="14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UNIVERSITY</a:t>
              </a:r>
              <a:endParaRPr lang="zh-CN" altLang="en-US" sz="12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10962646" y="104167"/>
              <a:ext cx="1008000" cy="1008000"/>
              <a:chOff x="83937" y="101689"/>
              <a:chExt cx="1008000" cy="1008000"/>
            </a:xfrm>
          </p:grpSpPr>
          <p:sp>
            <p:nvSpPr>
              <p:cNvPr id="24" name="椭圆 23"/>
              <p:cNvSpPr>
                <a:spLocks noChangeAspect="1"/>
              </p:cNvSpPr>
              <p:nvPr userDrawn="1"/>
            </p:nvSpPr>
            <p:spPr bwMode="auto">
              <a:xfrm>
                <a:off x="83937" y="101689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24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5" name="图片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6937" y="164007"/>
                <a:ext cx="882000" cy="883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83445" y="6283557"/>
            <a:ext cx="574402" cy="360000"/>
          </a:xfrm>
        </p:spPr>
        <p:txBody>
          <a:bodyPr/>
          <a:lstStyle>
            <a:lvl1pPr algn="ctr">
              <a:defRPr sz="1400" b="1" i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233"/>
            <a:ext cx="12192000" cy="105808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7" b="27907"/>
          <a:stretch>
            <a:fillRect/>
          </a:stretch>
        </p:blipFill>
        <p:spPr>
          <a:xfrm>
            <a:off x="193239" y="5908065"/>
            <a:ext cx="1149250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" y="260521"/>
            <a:ext cx="1080000" cy="720000"/>
          </a:xfrm>
          <a:prstGeom prst="rect">
            <a:avLst/>
          </a:prstGeom>
          <a:solidFill>
            <a:srgbClr val="5D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7998" y="248167"/>
            <a:ext cx="7698519" cy="720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66235"/>
            <a:ext cx="10515600" cy="491072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2" name="矩形 21"/>
          <p:cNvSpPr/>
          <p:nvPr userDrawn="1"/>
        </p:nvSpPr>
        <p:spPr>
          <a:xfrm>
            <a:off x="1142999" y="260521"/>
            <a:ext cx="72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9004926" y="104167"/>
            <a:ext cx="2965720" cy="1008000"/>
            <a:chOff x="9004926" y="104167"/>
            <a:chExt cx="2965720" cy="1008000"/>
          </a:xfrm>
        </p:grpSpPr>
        <p:sp>
          <p:nvSpPr>
            <p:cNvPr id="26" name="文本框 25"/>
            <p:cNvSpPr txBox="1"/>
            <p:nvPr userDrawn="1"/>
          </p:nvSpPr>
          <p:spPr>
            <a:xfrm>
              <a:off x="9004926" y="238835"/>
              <a:ext cx="192931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CHINA</a:t>
              </a:r>
              <a:endParaRPr lang="en-US" altLang="zh-CN" sz="1400" b="1" kern="1200" dirty="0">
                <a:solidFill>
                  <a:srgbClr val="5D7DB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PHARMACEUTICAL</a:t>
              </a:r>
              <a:endParaRPr lang="zh-CN" altLang="en-US" sz="14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b="1" kern="1200" dirty="0">
                  <a:solidFill>
                    <a:srgbClr val="5D7DB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UNIVERSITY</a:t>
              </a:r>
              <a:endParaRPr lang="zh-CN" altLang="en-US" sz="1200" dirty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 userDrawn="1"/>
          </p:nvGrpSpPr>
          <p:grpSpPr>
            <a:xfrm>
              <a:off x="10962646" y="104167"/>
              <a:ext cx="1008000" cy="1008000"/>
              <a:chOff x="83937" y="101689"/>
              <a:chExt cx="1008000" cy="1008000"/>
            </a:xfrm>
          </p:grpSpPr>
          <p:sp>
            <p:nvSpPr>
              <p:cNvPr id="24" name="椭圆 23"/>
              <p:cNvSpPr>
                <a:spLocks noChangeAspect="1"/>
              </p:cNvSpPr>
              <p:nvPr userDrawn="1"/>
            </p:nvSpPr>
            <p:spPr bwMode="auto">
              <a:xfrm>
                <a:off x="83937" y="101689"/>
                <a:ext cx="1008000" cy="1008000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249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25" name="图片 2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46937" y="164007"/>
                <a:ext cx="882000" cy="883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683445" y="6283557"/>
            <a:ext cx="574402" cy="360000"/>
          </a:xfrm>
        </p:spPr>
        <p:txBody>
          <a:bodyPr/>
          <a:lstStyle>
            <a:lvl1pPr algn="ctr">
              <a:defRPr sz="1400" b="1" i="0">
                <a:solidFill>
                  <a:srgbClr val="5D7DB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233"/>
            <a:ext cx="12192000" cy="10580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7" b="27907"/>
          <a:stretch>
            <a:fillRect/>
          </a:stretch>
        </p:blipFill>
        <p:spPr>
          <a:xfrm>
            <a:off x="193239" y="5908065"/>
            <a:ext cx="1149250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02505-1D25-40E0-B408-56FAA201A0B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97B9-F618-4241-B66B-638E851B27D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030E-0014-46DB-B754-9715132A385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A31C6-DBCF-4DA9-893C-86C54E11EEFD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9B94-767D-499E-83BB-846645E8DDBF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A7B3-8E7D-4DE1-9B99-252A5E2B83A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58C9-CB0C-47AD-9B89-58164986F43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84C2-EDDF-4867-B25A-F6F0414EDF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41325" y="4523105"/>
            <a:ext cx="1558290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服务企业案例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70220" y="878351"/>
            <a:ext cx="6469380" cy="13798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: 圆角 37"/>
          <p:cNvSpPr/>
          <p:nvPr>
            <p:custDataLst>
              <p:tags r:id="rId2"/>
            </p:custDataLst>
          </p:nvPr>
        </p:nvSpPr>
        <p:spPr>
          <a:xfrm>
            <a:off x="429895" y="4975860"/>
            <a:ext cx="10769600" cy="1169670"/>
          </a:xfrm>
          <a:prstGeom prst="roundRect">
            <a:avLst>
              <a:gd name="adj" fmla="val 2597"/>
            </a:avLst>
          </a:prstGeom>
          <a:noFill/>
          <a:ln w="5715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429260" y="2202180"/>
            <a:ext cx="1558290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代表性成果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070225" y="2946400"/>
            <a:ext cx="4064000" cy="1072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5" name="组 78"/>
          <p:cNvGrpSpPr/>
          <p:nvPr/>
        </p:nvGrpSpPr>
        <p:grpSpPr>
          <a:xfrm>
            <a:off x="2132508" y="2156985"/>
            <a:ext cx="311150" cy="311150"/>
            <a:chOff x="1992313" y="190500"/>
            <a:chExt cx="504825" cy="504825"/>
          </a:xfrm>
          <a:solidFill>
            <a:schemeClr val="tx1"/>
          </a:solidFill>
        </p:grpSpPr>
        <p:sp>
          <p:nvSpPr>
            <p:cNvPr id="46" name="Freeform 9"/>
            <p:cNvSpPr/>
            <p:nvPr>
              <p:custDataLst>
                <p:tags r:id="rId4"/>
              </p:custDataLst>
            </p:nvPr>
          </p:nvSpPr>
          <p:spPr bwMode="auto">
            <a:xfrm>
              <a:off x="2230438" y="555625"/>
              <a:ext cx="28575" cy="285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6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8" y="18"/>
                </a:cxn>
                <a:cxn ang="0">
                  <a:pos x="12" y="18"/>
                </a:cxn>
                <a:cxn ang="0">
                  <a:pos x="16" y="16"/>
                </a:cxn>
                <a:cxn ang="0">
                  <a:pos x="18" y="14"/>
                </a:cxn>
                <a:cxn ang="0">
                  <a:pos x="18" y="10"/>
                </a:cxn>
                <a:cxn ang="0">
                  <a:pos x="18" y="10"/>
                </a:cxn>
                <a:cxn ang="0">
                  <a:pos x="18" y="6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18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82813" y="330200"/>
              <a:ext cx="123825" cy="193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992313" y="190500"/>
              <a:ext cx="504825" cy="50482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26" y="4"/>
                </a:cxn>
                <a:cxn ang="0">
                  <a:pos x="98" y="12"/>
                </a:cxn>
                <a:cxn ang="0">
                  <a:pos x="70" y="28"/>
                </a:cxn>
                <a:cxn ang="0">
                  <a:pos x="46" y="48"/>
                </a:cxn>
                <a:cxn ang="0">
                  <a:pos x="28" y="70"/>
                </a:cxn>
                <a:cxn ang="0">
                  <a:pos x="12" y="98"/>
                </a:cxn>
                <a:cxn ang="0">
                  <a:pos x="4" y="128"/>
                </a:cxn>
                <a:cxn ang="0">
                  <a:pos x="0" y="160"/>
                </a:cxn>
                <a:cxn ang="0">
                  <a:pos x="0" y="176"/>
                </a:cxn>
                <a:cxn ang="0">
                  <a:pos x="8" y="206"/>
                </a:cxn>
                <a:cxn ang="0">
                  <a:pos x="20" y="236"/>
                </a:cxn>
                <a:cxn ang="0">
                  <a:pos x="36" y="260"/>
                </a:cxn>
                <a:cxn ang="0">
                  <a:pos x="58" y="282"/>
                </a:cxn>
                <a:cxn ang="0">
                  <a:pos x="84" y="300"/>
                </a:cxn>
                <a:cxn ang="0">
                  <a:pos x="112" y="312"/>
                </a:cxn>
                <a:cxn ang="0">
                  <a:pos x="142" y="318"/>
                </a:cxn>
                <a:cxn ang="0">
                  <a:pos x="158" y="318"/>
                </a:cxn>
                <a:cxn ang="0">
                  <a:pos x="190" y="316"/>
                </a:cxn>
                <a:cxn ang="0">
                  <a:pos x="220" y="306"/>
                </a:cxn>
                <a:cxn ang="0">
                  <a:pos x="248" y="292"/>
                </a:cxn>
                <a:cxn ang="0">
                  <a:pos x="272" y="272"/>
                </a:cxn>
                <a:cxn ang="0">
                  <a:pos x="290" y="248"/>
                </a:cxn>
                <a:cxn ang="0">
                  <a:pos x="306" y="222"/>
                </a:cxn>
                <a:cxn ang="0">
                  <a:pos x="314" y="192"/>
                </a:cxn>
                <a:cxn ang="0">
                  <a:pos x="318" y="160"/>
                </a:cxn>
                <a:cxn ang="0">
                  <a:pos x="318" y="144"/>
                </a:cxn>
                <a:cxn ang="0">
                  <a:pos x="310" y="112"/>
                </a:cxn>
                <a:cxn ang="0">
                  <a:pos x="298" y="84"/>
                </a:cxn>
                <a:cxn ang="0">
                  <a:pos x="282" y="58"/>
                </a:cxn>
                <a:cxn ang="0">
                  <a:pos x="260" y="36"/>
                </a:cxn>
                <a:cxn ang="0">
                  <a:pos x="234" y="20"/>
                </a:cxn>
                <a:cxn ang="0">
                  <a:pos x="206" y="8"/>
                </a:cxn>
                <a:cxn ang="0">
                  <a:pos x="176" y="2"/>
                </a:cxn>
                <a:cxn ang="0">
                  <a:pos x="158" y="0"/>
                </a:cxn>
                <a:cxn ang="0">
                  <a:pos x="218" y="250"/>
                </a:cxn>
                <a:cxn ang="0">
                  <a:pos x="214" y="254"/>
                </a:cxn>
                <a:cxn ang="0">
                  <a:pos x="210" y="256"/>
                </a:cxn>
                <a:cxn ang="0">
                  <a:pos x="108" y="256"/>
                </a:cxn>
                <a:cxn ang="0">
                  <a:pos x="104" y="254"/>
                </a:cxn>
                <a:cxn ang="0">
                  <a:pos x="100" y="250"/>
                </a:cxn>
                <a:cxn ang="0">
                  <a:pos x="100" y="70"/>
                </a:cxn>
                <a:cxn ang="0">
                  <a:pos x="104" y="64"/>
                </a:cxn>
                <a:cxn ang="0">
                  <a:pos x="108" y="62"/>
                </a:cxn>
                <a:cxn ang="0">
                  <a:pos x="210" y="62"/>
                </a:cxn>
                <a:cxn ang="0">
                  <a:pos x="214" y="64"/>
                </a:cxn>
                <a:cxn ang="0">
                  <a:pos x="218" y="70"/>
                </a:cxn>
              </a:cxnLst>
              <a:rect l="0" t="0" r="r" b="b"/>
              <a:pathLst>
                <a:path w="318" h="318">
                  <a:moveTo>
                    <a:pt x="158" y="0"/>
                  </a:moveTo>
                  <a:lnTo>
                    <a:pt x="158" y="0"/>
                  </a:lnTo>
                  <a:lnTo>
                    <a:pt x="142" y="2"/>
                  </a:lnTo>
                  <a:lnTo>
                    <a:pt x="126" y="4"/>
                  </a:lnTo>
                  <a:lnTo>
                    <a:pt x="112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6" y="48"/>
                  </a:lnTo>
                  <a:lnTo>
                    <a:pt x="36" y="58"/>
                  </a:lnTo>
                  <a:lnTo>
                    <a:pt x="28" y="70"/>
                  </a:lnTo>
                  <a:lnTo>
                    <a:pt x="20" y="84"/>
                  </a:lnTo>
                  <a:lnTo>
                    <a:pt x="12" y="98"/>
                  </a:lnTo>
                  <a:lnTo>
                    <a:pt x="8" y="112"/>
                  </a:lnTo>
                  <a:lnTo>
                    <a:pt x="4" y="128"/>
                  </a:lnTo>
                  <a:lnTo>
                    <a:pt x="0" y="14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6"/>
                  </a:lnTo>
                  <a:lnTo>
                    <a:pt x="4" y="192"/>
                  </a:lnTo>
                  <a:lnTo>
                    <a:pt x="8" y="206"/>
                  </a:lnTo>
                  <a:lnTo>
                    <a:pt x="12" y="222"/>
                  </a:lnTo>
                  <a:lnTo>
                    <a:pt x="20" y="236"/>
                  </a:lnTo>
                  <a:lnTo>
                    <a:pt x="28" y="248"/>
                  </a:lnTo>
                  <a:lnTo>
                    <a:pt x="36" y="260"/>
                  </a:lnTo>
                  <a:lnTo>
                    <a:pt x="46" y="272"/>
                  </a:lnTo>
                  <a:lnTo>
                    <a:pt x="58" y="282"/>
                  </a:lnTo>
                  <a:lnTo>
                    <a:pt x="70" y="292"/>
                  </a:lnTo>
                  <a:lnTo>
                    <a:pt x="84" y="300"/>
                  </a:lnTo>
                  <a:lnTo>
                    <a:pt x="98" y="306"/>
                  </a:lnTo>
                  <a:lnTo>
                    <a:pt x="112" y="312"/>
                  </a:lnTo>
                  <a:lnTo>
                    <a:pt x="126" y="316"/>
                  </a:lnTo>
                  <a:lnTo>
                    <a:pt x="142" y="318"/>
                  </a:lnTo>
                  <a:lnTo>
                    <a:pt x="158" y="318"/>
                  </a:lnTo>
                  <a:lnTo>
                    <a:pt x="158" y="318"/>
                  </a:lnTo>
                  <a:lnTo>
                    <a:pt x="176" y="318"/>
                  </a:lnTo>
                  <a:lnTo>
                    <a:pt x="190" y="316"/>
                  </a:lnTo>
                  <a:lnTo>
                    <a:pt x="206" y="312"/>
                  </a:lnTo>
                  <a:lnTo>
                    <a:pt x="220" y="306"/>
                  </a:lnTo>
                  <a:lnTo>
                    <a:pt x="234" y="300"/>
                  </a:lnTo>
                  <a:lnTo>
                    <a:pt x="248" y="292"/>
                  </a:lnTo>
                  <a:lnTo>
                    <a:pt x="260" y="282"/>
                  </a:lnTo>
                  <a:lnTo>
                    <a:pt x="272" y="272"/>
                  </a:lnTo>
                  <a:lnTo>
                    <a:pt x="282" y="260"/>
                  </a:lnTo>
                  <a:lnTo>
                    <a:pt x="290" y="248"/>
                  </a:lnTo>
                  <a:lnTo>
                    <a:pt x="298" y="236"/>
                  </a:lnTo>
                  <a:lnTo>
                    <a:pt x="306" y="222"/>
                  </a:lnTo>
                  <a:lnTo>
                    <a:pt x="310" y="206"/>
                  </a:lnTo>
                  <a:lnTo>
                    <a:pt x="314" y="192"/>
                  </a:lnTo>
                  <a:lnTo>
                    <a:pt x="318" y="176"/>
                  </a:lnTo>
                  <a:lnTo>
                    <a:pt x="318" y="160"/>
                  </a:lnTo>
                  <a:lnTo>
                    <a:pt x="318" y="160"/>
                  </a:lnTo>
                  <a:lnTo>
                    <a:pt x="318" y="144"/>
                  </a:lnTo>
                  <a:lnTo>
                    <a:pt x="314" y="128"/>
                  </a:lnTo>
                  <a:lnTo>
                    <a:pt x="310" y="112"/>
                  </a:lnTo>
                  <a:lnTo>
                    <a:pt x="306" y="98"/>
                  </a:lnTo>
                  <a:lnTo>
                    <a:pt x="298" y="84"/>
                  </a:lnTo>
                  <a:lnTo>
                    <a:pt x="290" y="70"/>
                  </a:lnTo>
                  <a:lnTo>
                    <a:pt x="282" y="58"/>
                  </a:lnTo>
                  <a:lnTo>
                    <a:pt x="272" y="48"/>
                  </a:lnTo>
                  <a:lnTo>
                    <a:pt x="260" y="36"/>
                  </a:lnTo>
                  <a:lnTo>
                    <a:pt x="248" y="28"/>
                  </a:lnTo>
                  <a:lnTo>
                    <a:pt x="234" y="20"/>
                  </a:lnTo>
                  <a:lnTo>
                    <a:pt x="220" y="12"/>
                  </a:lnTo>
                  <a:lnTo>
                    <a:pt x="206" y="8"/>
                  </a:lnTo>
                  <a:lnTo>
                    <a:pt x="190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18" y="250"/>
                  </a:moveTo>
                  <a:lnTo>
                    <a:pt x="218" y="250"/>
                  </a:lnTo>
                  <a:lnTo>
                    <a:pt x="216" y="252"/>
                  </a:lnTo>
                  <a:lnTo>
                    <a:pt x="214" y="254"/>
                  </a:lnTo>
                  <a:lnTo>
                    <a:pt x="212" y="256"/>
                  </a:lnTo>
                  <a:lnTo>
                    <a:pt x="210" y="256"/>
                  </a:lnTo>
                  <a:lnTo>
                    <a:pt x="108" y="256"/>
                  </a:lnTo>
                  <a:lnTo>
                    <a:pt x="108" y="256"/>
                  </a:lnTo>
                  <a:lnTo>
                    <a:pt x="106" y="256"/>
                  </a:lnTo>
                  <a:lnTo>
                    <a:pt x="104" y="254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2" y="66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8" y="62"/>
                  </a:lnTo>
                  <a:lnTo>
                    <a:pt x="210" y="62"/>
                  </a:lnTo>
                  <a:lnTo>
                    <a:pt x="210" y="62"/>
                  </a:lnTo>
                  <a:lnTo>
                    <a:pt x="212" y="62"/>
                  </a:lnTo>
                  <a:lnTo>
                    <a:pt x="214" y="64"/>
                  </a:lnTo>
                  <a:lnTo>
                    <a:pt x="216" y="66"/>
                  </a:lnTo>
                  <a:lnTo>
                    <a:pt x="218" y="70"/>
                  </a:lnTo>
                  <a:lnTo>
                    <a:pt x="218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7" name="矩形: 圆角 37"/>
          <p:cNvSpPr/>
          <p:nvPr>
            <p:custDataLst>
              <p:tags r:id="rId7"/>
            </p:custDataLst>
          </p:nvPr>
        </p:nvSpPr>
        <p:spPr>
          <a:xfrm>
            <a:off x="6938010" y="1073128"/>
            <a:ext cx="4261485" cy="1054347"/>
          </a:xfrm>
          <a:prstGeom prst="roundRect">
            <a:avLst>
              <a:gd name="adj" fmla="val 2597"/>
            </a:avLst>
          </a:prstGeom>
          <a:noFill/>
          <a:ln w="5715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6" name="矩形 85"/>
          <p:cNvSpPr/>
          <p:nvPr>
            <p:custDataLst>
              <p:tags r:id="rId8"/>
            </p:custDataLst>
          </p:nvPr>
        </p:nvSpPr>
        <p:spPr>
          <a:xfrm>
            <a:off x="7415847" y="1049263"/>
            <a:ext cx="3738245" cy="9283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132330" y="878205"/>
            <a:ext cx="2088515" cy="10661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2595" y="2648585"/>
            <a:ext cx="6880225" cy="20161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科研获奖 ：</a:t>
            </a:r>
            <a:r>
              <a:rPr kumimoji="0" lang="en-US" altLang="zh-CN" sz="1200" i="0" u="none" strike="noStrike" kern="1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endParaRPr kumimoji="0" lang="en-US" altLang="zh-CN" sz="1200" i="0" u="none" strike="noStrike" kern="1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课题承担：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论文：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endParaRPr kumimoji="1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1900"/>
              </a:lnSpc>
              <a:buClrTx/>
              <a:buSzTx/>
              <a:buFont typeface="Wingdings" panose="05000000000000000000" charset="0"/>
              <a:buChar char="l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专利：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6" name="矩形: 圆角 37"/>
          <p:cNvSpPr/>
          <p:nvPr>
            <p:custDataLst>
              <p:tags r:id="rId9"/>
            </p:custDataLst>
          </p:nvPr>
        </p:nvSpPr>
        <p:spPr>
          <a:xfrm>
            <a:off x="442595" y="2634615"/>
            <a:ext cx="10756265" cy="1702435"/>
          </a:xfrm>
          <a:prstGeom prst="roundRect">
            <a:avLst>
              <a:gd name="adj" fmla="val 2597"/>
            </a:avLst>
          </a:prstGeom>
          <a:noFill/>
          <a:ln w="57150">
            <a:gradFill>
              <a:gsLst>
                <a:gs pos="0">
                  <a:schemeClr val="accent4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19907" y="41773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27525" y="448945"/>
            <a:ext cx="2331085" cy="1924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  <a:defRPr/>
            </a:pPr>
            <a:endParaRPr kumimoji="0" lang="zh-CN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519925" y="267970"/>
            <a:ext cx="5507355" cy="53403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874CB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碳化硅大黑体"/>
                <a:sym typeface="+mn-ea"/>
              </a:rPr>
              <a:t>PI | 团队介绍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874CB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碳化硅大黑体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80560" y="558165"/>
            <a:ext cx="1188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人才团队：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47265" y="949960"/>
            <a:ext cx="16675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团队负责人：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6938010" y="624205"/>
            <a:ext cx="1259205" cy="36830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科研方向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84225" y="332740"/>
            <a:ext cx="1558290" cy="46037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关键技术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84225" y="332740"/>
            <a:ext cx="1558290" cy="46037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关键品种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9E720-0224-496B-A6C6-DD6AE2BD26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784225" y="332740"/>
            <a:ext cx="2430145" cy="460375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待转化成果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582670" y="1377274"/>
          <a:ext cx="10860405" cy="4653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110"/>
                <a:gridCol w="1475105"/>
                <a:gridCol w="2266315"/>
                <a:gridCol w="1482764"/>
                <a:gridCol w="3486111"/>
              </a:tblGrid>
              <a:tr h="8022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项目名称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关键技术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专利状态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研究进展</a:t>
                      </a:r>
                      <a:endParaRPr lang="zh-CN" altLang="en-US" sz="18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</a:tr>
              <a:tr h="7736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7700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77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770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0" i="0" kern="1200" dirty="0">
                        <a:solidFill>
                          <a:schemeClr val="dk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74666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0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1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2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3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14.xml><?xml version="1.0" encoding="utf-8"?>
<p:tagLst xmlns:p="http://schemas.openxmlformats.org/presentationml/2006/main">
  <p:tag name="TABLE_ENDDRAG_ORIGIN_RECT" val="845*112"/>
  <p:tag name="TABLE_ENDDRAG_RECT" val="69*384*845*112"/>
</p:tagLst>
</file>

<file path=ppt/tags/tag15.xml><?xml version="1.0" encoding="utf-8"?>
<p:tagLst xmlns:p="http://schemas.openxmlformats.org/presentationml/2006/main">
  <p:tag name="COMMONDATA" val="eyJoZGlkIjoiZjAyYzBiYjM4NDQxMGJiODk0NmMzNDU0Y2Y0YTk3NDEifQ=="/>
  <p:tag name="resource_record_key" val="{&quot;10&quot;:[50026282],&quot;29&quot;:[50053052],&quot;65&quot;:[20205081],&quot;70&quot;:[3312417]}"/>
</p:tagLst>
</file>

<file path=ppt/tags/tag2.xml><?xml version="1.0" encoding="utf-8"?>
<p:tagLst xmlns:p="http://schemas.openxmlformats.org/presentationml/2006/main">
  <p:tag name="KSO_WM_DIAGRAM_VIRTUALLY_FRAME" val="{&quot;height&quot;:187.37748031496065,&quot;left&quot;:125.76582677165354,&quot;top&quot;:176.3112598425197,&quot;width&quot;:572.468031496063}"/>
</p:tagLst>
</file>

<file path=ppt/tags/tag3.xml><?xml version="1.0" encoding="utf-8"?>
<p:tagLst xmlns:p="http://schemas.openxmlformats.org/presentationml/2006/main">
  <p:tag name="KSO_WM_DIAGRAM_VIRTUALLY_FRAME" val="{&quot;height&quot;:367.81,&quot;left&quot;:71.76566929133858,&quot;top&quot;:132.19,&quot;width&quot;:816.5186614173228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187.37748031496065,&quot;left&quot;:125.76582677165354,&quot;top&quot;:176.3112598425197,&quot;width&quot;:572.468031496063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187.37748031496065,&quot;left&quot;:125.76582677165354,&quot;top&quot;:176.3112598425197,&quot;width&quot;:572.468031496063}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D7DB6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等线" panose="02010600030101010101" charset="-122"/>
            <a:ea typeface="等线" panose="02010600030101010101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WPS 演示</Application>
  <PresentationFormat>宽屏</PresentationFormat>
  <Paragraphs>46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8" baseType="lpstr">
      <vt:lpstr>Arial</vt:lpstr>
      <vt:lpstr>宋体</vt:lpstr>
      <vt:lpstr>Wingdings</vt:lpstr>
      <vt:lpstr>等线</vt:lpstr>
      <vt:lpstr>微软雅黑</vt:lpstr>
      <vt:lpstr>Calibri</vt:lpstr>
      <vt:lpstr>Times New Roman</vt:lpstr>
      <vt:lpstr>Arial</vt:lpstr>
      <vt:lpstr>Wingdings</vt:lpstr>
      <vt:lpstr>碳化硅大黑体</vt:lpstr>
      <vt:lpstr>黑体</vt:lpstr>
      <vt:lpstr>Arial Unicode MS</vt:lpstr>
      <vt:lpstr>等线 Light</vt:lpstr>
      <vt:lpstr>2_Office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沈玲玲</cp:lastModifiedBy>
  <cp:revision>468</cp:revision>
  <cp:lastPrinted>2024-11-05T23:23:00Z</cp:lastPrinted>
  <dcterms:created xsi:type="dcterms:W3CDTF">2023-10-09T06:04:00Z</dcterms:created>
  <dcterms:modified xsi:type="dcterms:W3CDTF">2026-04-14T09:04:37Z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3B248627598F4438AF8CC0E38932D407_13</vt:lpwstr>
  </property>
  <property fmtid="{D5CDD505-2E9C-101B-9397-08002B2CF9AE}" pid="3" name="KSOProductBuildVer">
    <vt:lpwstr>2052-12.1.0.25225</vt:lpwstr>
  </property>
</Properties>
</file>